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2"/>
  </p:notesMasterIdLst>
  <p:sldIdLst>
    <p:sldId id="256" r:id="rId2"/>
    <p:sldId id="258" r:id="rId3"/>
    <p:sldId id="263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650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89729-BEF0-481D-BECD-72CEA4F4817D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49D98-1FE0-4F98-BF4F-6F78FCC25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049D98-1FE0-4F98-BF4F-6F78FCC25A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71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3F11DCC-EC10-4A7D-9D4B-307B7DEDC9EE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FE916E0-3489-4F0E-85B9-0DC2DBB722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0" dirty="0" smtClean="0"/>
              <a:t>Evaluating Your Creativity Building</a:t>
            </a:r>
            <a:endParaRPr lang="en-US" sz="28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Skills Building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38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562600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en-US" sz="1400" dirty="0"/>
              <a:t>Many business models depend on the ability of employees to be </a:t>
            </a:r>
            <a:r>
              <a:rPr lang="en-US" sz="1400" dirty="0" smtClean="0"/>
              <a:t>creative.</a:t>
            </a:r>
          </a:p>
          <a:p>
            <a:pPr>
              <a:lnSpc>
                <a:spcPct val="210000"/>
              </a:lnSpc>
            </a:pPr>
            <a:r>
              <a:rPr lang="en-US" sz="1400" dirty="0" smtClean="0"/>
              <a:t>It is especially </a:t>
            </a:r>
            <a:r>
              <a:rPr lang="en-US" sz="1400" dirty="0"/>
              <a:t>in corporations that emphasize such a trait. </a:t>
            </a:r>
            <a:endParaRPr lang="en-US" sz="1400" dirty="0" smtClean="0"/>
          </a:p>
          <a:p>
            <a:pPr>
              <a:lnSpc>
                <a:spcPct val="210000"/>
              </a:lnSpc>
            </a:pPr>
            <a:r>
              <a:rPr lang="en-US" sz="1400" dirty="0" smtClean="0"/>
              <a:t>However</a:t>
            </a:r>
            <a:r>
              <a:rPr lang="en-US" sz="1400" dirty="0"/>
              <a:t>, entrepreneurial success cannot be achieved without rigorous control over all relevant operational </a:t>
            </a:r>
            <a:r>
              <a:rPr lang="en-US" sz="1400" dirty="0" smtClean="0"/>
              <a:t>processes </a:t>
            </a:r>
            <a:r>
              <a:rPr lang="en-US" sz="1400" dirty="0"/>
              <a:t>(Finger Puppet Management TV, </a:t>
            </a:r>
            <a:r>
              <a:rPr lang="en-US" sz="1400" dirty="0" smtClean="0"/>
              <a:t>2020). </a:t>
            </a:r>
          </a:p>
          <a:p>
            <a:pPr>
              <a:lnSpc>
                <a:spcPct val="210000"/>
              </a:lnSpc>
            </a:pPr>
            <a:r>
              <a:rPr lang="en-US" sz="1400" dirty="0" smtClean="0"/>
              <a:t>That </a:t>
            </a:r>
            <a:r>
              <a:rPr lang="en-US" sz="1400" dirty="0"/>
              <a:t>means the employees’ performance should be exposed to controlling procedures as well as undermining their need for autonomous behavior</a:t>
            </a:r>
            <a:r>
              <a:rPr lang="en-US" sz="1400" dirty="0" smtClean="0"/>
              <a:t>.</a:t>
            </a:r>
            <a:endParaRPr lang="en-US" sz="1400" dirty="0"/>
          </a:p>
          <a:p>
            <a:pPr>
              <a:lnSpc>
                <a:spcPct val="210000"/>
              </a:lnSpc>
            </a:pPr>
            <a:r>
              <a:rPr lang="en-US" sz="1400" dirty="0" smtClean="0"/>
              <a:t> </a:t>
            </a:r>
            <a:r>
              <a:rPr lang="en-US" sz="1400" dirty="0"/>
              <a:t>Therefore, the question of the compatibility of control and creativity in the workplace remains a highly controversial subject</a:t>
            </a:r>
            <a:r>
              <a:rPr lang="en-US" sz="1400" dirty="0" smtClean="0"/>
              <a:t>.</a:t>
            </a:r>
          </a:p>
          <a:p>
            <a:pPr>
              <a:lnSpc>
                <a:spcPct val="210000"/>
              </a:lnSpc>
            </a:pPr>
            <a:r>
              <a:rPr lang="en-US" sz="1400" dirty="0" smtClean="0"/>
              <a:t> </a:t>
            </a:r>
            <a:r>
              <a:rPr lang="en-US" sz="1400" dirty="0"/>
              <a:t>The balance between these two crucial elements is feasible but strongly relates to the conditions in which control and evaluation are implemented within an organization</a:t>
            </a:r>
          </a:p>
        </p:txBody>
      </p:sp>
    </p:spTree>
    <p:extLst>
      <p:ext uri="{BB962C8B-B14F-4D97-AF65-F5344CB8AC3E}">
        <p14:creationId xmlns:p14="http://schemas.microsoft.com/office/powerpoint/2010/main" val="107761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r>
              <a:rPr lang="en-US" dirty="0" smtClean="0"/>
              <a:t>What is Creativity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638800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400" dirty="0"/>
              <a:t>There is an assortment of authoritative innovativeness models that vary </a:t>
            </a:r>
            <a:endParaRPr lang="en-US" sz="1400" dirty="0" smtClean="0"/>
          </a:p>
          <a:p>
            <a:pPr>
              <a:lnSpc>
                <a:spcPct val="220000"/>
              </a:lnSpc>
            </a:pPr>
            <a:r>
              <a:rPr lang="en-US" sz="1400" dirty="0" smtClean="0"/>
              <a:t>This is because they vary from </a:t>
            </a:r>
            <a:r>
              <a:rPr lang="en-US" sz="1400" dirty="0"/>
              <a:t>each other as far as their comprehension of imagination and the elements influencing </a:t>
            </a:r>
            <a:r>
              <a:rPr lang="en-US" sz="1400" dirty="0" smtClean="0"/>
              <a:t>it </a:t>
            </a:r>
            <a:r>
              <a:rPr lang="en-US" sz="1400" dirty="0"/>
              <a:t>(Finger Puppet Management TV, 2020)</a:t>
            </a:r>
            <a:r>
              <a:rPr lang="en-US" sz="1400" dirty="0" smtClean="0"/>
              <a:t>.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 They presents </a:t>
            </a:r>
            <a:r>
              <a:rPr lang="en-US" sz="1400" dirty="0"/>
              <a:t>a model of individual innovativeness, contending that there is a bunch of individual variables working with authoritative </a:t>
            </a:r>
            <a:r>
              <a:rPr lang="en-US" sz="1400" dirty="0" smtClean="0"/>
              <a:t>imagination,.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It is including character </a:t>
            </a:r>
            <a:r>
              <a:rPr lang="en-US" sz="1400" dirty="0"/>
              <a:t>attributes, self-inspiration, intellectual capacities, hazard direction, ability, bunch characteristics, various experience, social abilities, brightness, and </a:t>
            </a:r>
            <a:r>
              <a:rPr lang="en-US" sz="1400" dirty="0" smtClean="0"/>
              <a:t>naiveté. 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singular </a:t>
            </a:r>
            <a:r>
              <a:rPr lang="en-US" sz="1400" dirty="0"/>
              <a:t>inventiveness model to present authoritative variables affecting innovativeness, like hierarchical consolation, administrative consolation, work bunch upholds, adequate assets, testing work, and opportunity. </a:t>
            </a:r>
            <a:endParaRPr lang="en-US" sz="1400" dirty="0" smtClean="0"/>
          </a:p>
          <a:p>
            <a:pPr>
              <a:lnSpc>
                <a:spcPct val="22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8224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Being Creative in an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467600" cy="5407152"/>
          </a:xfrm>
        </p:spPr>
        <p:txBody>
          <a:bodyPr>
            <a:normAutofit/>
          </a:bodyPr>
          <a:lstStyle/>
          <a:p>
            <a:pPr>
              <a:lnSpc>
                <a:spcPct val="220000"/>
              </a:lnSpc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The viability of an initiative style has been considered as a base condition for persuading workers' innovativeness.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Groundbreaking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administration, specifically, is seen to be the most helpful.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exploration recommends,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groundbreaking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pioneers are better ready to advance imagination among representatives by empowering them to encounter undeniable degrees of individual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power.</a:t>
            </a:r>
          </a:p>
          <a:p>
            <a:pPr>
              <a:lnSpc>
                <a:spcPct val="220000"/>
              </a:lnSpc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over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their work job and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results. Personal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control identifies with a singular's faith in their capacity to deliver critical outcomes.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is tantamount to the fundamental requirement for independence which empowers individuals to acquire mental fulfillment dependent on their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(Finger Puppet Management TV, 2020)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Groundbreaking chiefs are capable in building up conditions that help and encourage individual control at the work environment.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exploration shows that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workers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with significant degrees of individual control are probably going to be more successful in managing questionable and vague assignment exercises during inventive endeavors.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05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 and Creativeness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562600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400" dirty="0" smtClean="0"/>
              <a:t> Directors </a:t>
            </a:r>
            <a:r>
              <a:rPr lang="en-US" sz="1400" dirty="0"/>
              <a:t>empower the representatives' commitment in the inventive strategy, boosting their self-adequacy and </a:t>
            </a:r>
            <a:r>
              <a:rPr lang="en-US" sz="1400" dirty="0" smtClean="0"/>
              <a:t>prosaically </a:t>
            </a:r>
            <a:r>
              <a:rPr lang="en-US" sz="1400" dirty="0"/>
              <a:t>inspiration. </a:t>
            </a:r>
            <a:endParaRPr lang="en-US" sz="1400" dirty="0" smtClean="0"/>
          </a:p>
          <a:p>
            <a:pPr>
              <a:lnSpc>
                <a:spcPct val="220000"/>
              </a:lnSpc>
            </a:pPr>
            <a:r>
              <a:rPr lang="en-US" sz="1400" dirty="0" smtClean="0"/>
              <a:t>Thusly</a:t>
            </a:r>
            <a:r>
              <a:rPr lang="en-US" sz="1400" dirty="0"/>
              <a:t>, significant degrees of individual control lead to hierarchical responsibility, inventive conduct, and execution improvement. </a:t>
            </a:r>
            <a:endParaRPr lang="en-US" sz="1400" dirty="0" smtClean="0"/>
          </a:p>
          <a:p>
            <a:pPr>
              <a:lnSpc>
                <a:spcPct val="220000"/>
              </a:lnSpc>
            </a:pPr>
            <a:r>
              <a:rPr lang="en-US" sz="1400" dirty="0" smtClean="0"/>
              <a:t>Consequently</a:t>
            </a:r>
            <a:r>
              <a:rPr lang="en-US" sz="1400" dirty="0"/>
              <a:t>, groundbreaking initiative gives off an impression of being the best style to accomplish a necessary harmony between representatives' imagination and command over work tasks and execution. </a:t>
            </a:r>
          </a:p>
          <a:p>
            <a:pPr>
              <a:lnSpc>
                <a:spcPct val="220000"/>
              </a:lnSpc>
            </a:pPr>
            <a:r>
              <a:rPr lang="en-US" sz="1400" dirty="0"/>
              <a:t>Organizations' prosperity to a great extent depends on the capacity of their representatives to deliver creative thoughts and unforeseen arrangements</a:t>
            </a:r>
            <a:r>
              <a:rPr lang="en-US" sz="1400" dirty="0" smtClean="0"/>
              <a:t>.</a:t>
            </a:r>
          </a:p>
          <a:p>
            <a:pPr>
              <a:lnSpc>
                <a:spcPct val="220000"/>
              </a:lnSpc>
            </a:pPr>
            <a:r>
              <a:rPr lang="en-US" sz="1400" dirty="0" smtClean="0"/>
              <a:t> </a:t>
            </a:r>
            <a:r>
              <a:rPr lang="en-US" sz="1400" dirty="0"/>
              <a:t>Such capacity can be confined by the wealth of control and execution assessment which can be seen as restricting and intrusive practice. </a:t>
            </a:r>
          </a:p>
        </p:txBody>
      </p:sp>
    </p:spTree>
    <p:extLst>
      <p:ext uri="{BB962C8B-B14F-4D97-AF65-F5344CB8AC3E}">
        <p14:creationId xmlns:p14="http://schemas.microsoft.com/office/powerpoint/2010/main" val="377219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Innovativeness in an Organization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48335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Innovativeness and advancement are generally viewed as the central powers driving the achievement of contemporary organizations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two ideas are ordinarily examined in research, which by and large backings the impact of human asset the executives practices and administration on authoritative imagination and advancement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exploration features that there are explicit hierarchical factors that can frustrate the improvement of innovativeness, for example, absence of assets and imperious administration style, and helpless correspondence </a:t>
            </a:r>
            <a:r>
              <a:rPr lang="en-US" sz="1400" dirty="0"/>
              <a:t>(Finger Puppet Management TV, 2020)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Furthermore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social obstructions to innovativeness incorporate helpless correspondence, absence of gathering cohesiveness, and assumptions for bunch congruity 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this way, it is basic for the administration to comprehend the impact of different factors and practices on imagination to discover proper approaches to advance it.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544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r>
              <a:rPr lang="en-US" dirty="0" smtClean="0"/>
              <a:t>Workers and Creativeness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5943600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Creativity foster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 comprehension of the impact of initiative and human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asset.</a:t>
            </a:r>
          </a:p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board rehearses on hierarchical innovativeness and advancement to give a bunch of proposals to the organization's administration.</a:t>
            </a:r>
          </a:p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cycles are important to guarantee functional development and authoritative viability.</a:t>
            </a:r>
          </a:p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An ideal blend of these different sides can be accomplished through the execution of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groundbreaking.</a:t>
            </a:r>
          </a:p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It considers the administration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adding to the general business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proficiency </a:t>
            </a:r>
            <a:r>
              <a:rPr lang="en-US" sz="1400" dirty="0"/>
              <a:t>(Finger Puppet Management TV, 2020)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Hence, inventiveness and control can be effectively joined under mindful oversight and suitable administration style.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r>
              <a:rPr lang="en-US" sz="1400" dirty="0" smtClean="0"/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Workers with low inventiveness advantage from groundbreaking initiative the most as far as imagination improvement. </a:t>
            </a:r>
          </a:p>
          <a:p>
            <a:pPr>
              <a:lnSpc>
                <a:spcPct val="210000"/>
              </a:lnSpc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586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Creative Thinking and Organization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7467600" cy="5407152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endParaRPr lang="en-US" sz="1200" dirty="0"/>
          </a:p>
          <a:p>
            <a:pPr>
              <a:lnSpc>
                <a:spcPct val="21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One more model that is regularly applied to innovativeness in associations is the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interactions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model of inventive conduct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In this model, imagination is seen to be a consequence of a connection between the individual and the circumstance.  to give an interactional system to hierarchical inventiveness. 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example, the creators suggest that associations center around creating correspondence, utilizing natural authoritative plans, giving adequate assets, cultivating a participative culture, advancing variety, and supporting danger taking practices (Finger Puppet Management TV, 2020)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model offers a functional methodology that could help with fostering a positive hierarchical environment, hence impacting labor force results past development </a:t>
            </a:r>
          </a:p>
          <a:p>
            <a:pPr>
              <a:lnSpc>
                <a:spcPct val="21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limit with regards to inventiveness depends on six assets, including individual focused </a:t>
            </a:r>
          </a:p>
        </p:txBody>
      </p:sp>
    </p:spTree>
    <p:extLst>
      <p:ext uri="{BB962C8B-B14F-4D97-AF65-F5344CB8AC3E}">
        <p14:creationId xmlns:p14="http://schemas.microsoft.com/office/powerpoint/2010/main" val="11852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5867400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he analysis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showed that there are numerous ways to deal with advancing authoritative innovativeness. </a:t>
            </a:r>
            <a:endParaRPr lang="en-US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is fundamental to guarantee fitting administration rehearses all through the association. Administrators, group pioneers, and chiefs ought to get preparing in groundbreaking 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authority. </a:t>
            </a:r>
          </a:p>
          <a:p>
            <a:pPr>
              <a:lnSpc>
                <a:spcPct val="220000"/>
              </a:lnSpc>
            </a:pP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can help with cultivating positive hierarchical environment and creating innovativeness Continuous preparing of 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representatives.</a:t>
            </a:r>
            <a:endParaRPr lang="en-US" sz="13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Building up straightforward correspondence and guaranteeing openings for information sharing would likewise be valuable in creating hierarchical innovativeness </a:t>
            </a:r>
            <a:endParaRPr lang="en-US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Moreover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, the association ought to consider potential obstructions to authoritative inventiveness and development that exist in the organization</a:t>
            </a: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20000"/>
              </a:lnSpc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For instance, it is vital for ensure that the representatives have satisfactory responsibility </a:t>
            </a:r>
            <a:endParaRPr lang="en-US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300" dirty="0" smtClean="0">
                <a:latin typeface="Times New Roman" pitchFamily="18" charset="0"/>
                <a:cs typeface="Times New Roman" pitchFamily="18" charset="0"/>
              </a:rPr>
              <a:t>The adequate assets help </a:t>
            </a:r>
            <a:r>
              <a:rPr lang="en-US" sz="1300" dirty="0">
                <a:latin typeface="Times New Roman" pitchFamily="18" charset="0"/>
                <a:cs typeface="Times New Roman" pitchFamily="18" charset="0"/>
              </a:rPr>
              <a:t>finish their jobs, as these are a portion of the normal boundaries to innovativeness </a:t>
            </a:r>
            <a:endParaRPr lang="en-US" sz="13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33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Finger Puppet Management TV. (2020, October 14). </a:t>
            </a:r>
            <a:r>
              <a:rPr lang="en-US" i="1" dirty="0"/>
              <a:t>The Great Hoax of Creativity the Other Dirty C Word</a:t>
            </a:r>
            <a:r>
              <a:rPr lang="en-US" dirty="0"/>
              <a:t> [Video]. YouTube. https://www.youtube.com/watch?v=qEAgtyT3xvM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</TotalTime>
  <Words>1082</Words>
  <Application>Microsoft Office PowerPoint</Application>
  <PresentationFormat>On-screen Show (4:3)</PresentationFormat>
  <Paragraphs>61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Evaluating Your Creativity Building</vt:lpstr>
      <vt:lpstr>Introduction</vt:lpstr>
      <vt:lpstr>What is Creativity Module</vt:lpstr>
      <vt:lpstr>Being Creative in an Organization</vt:lpstr>
      <vt:lpstr>Organization and Creativeness</vt:lpstr>
      <vt:lpstr>Innovativeness in an Organization</vt:lpstr>
      <vt:lpstr>Workers and Creativeness</vt:lpstr>
      <vt:lpstr>Creative Thinking and Organization 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Your Creativity Building</dc:title>
  <cp:lastModifiedBy>WeedSeed</cp:lastModifiedBy>
  <cp:revision>13</cp:revision>
  <dcterms:created xsi:type="dcterms:W3CDTF">2021-10-06T03:43:04Z</dcterms:created>
  <dcterms:modified xsi:type="dcterms:W3CDTF">2021-10-06T05:17:22Z</dcterms:modified>
</cp:coreProperties>
</file>